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58" r:id="rId6"/>
  </p:sldIdLst>
  <p:sldSz cx="18000663" cy="360045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Yesteryear" panose="03020802040607070802" pitchFamily="66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3021"/>
    <a:srgbClr val="69200E"/>
    <a:srgbClr val="C7C0F6"/>
    <a:srgbClr val="623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6" y="1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589241"/>
            <a:ext cx="13500497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891070"/>
            <a:ext cx="13500497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85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233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191691"/>
            <a:ext cx="3881393" cy="305121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191691"/>
            <a:ext cx="11419171" cy="305121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18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572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897613"/>
            <a:ext cx="1552557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2409468"/>
            <a:ext cx="1552557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425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958453"/>
            <a:ext cx="7650282" cy="22844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958453"/>
            <a:ext cx="7650282" cy="22844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202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91691"/>
            <a:ext cx="15525572" cy="6959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882610"/>
            <a:ext cx="7615123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1315164"/>
            <a:ext cx="7615123" cy="193440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882610"/>
            <a:ext cx="7652626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1315164"/>
            <a:ext cx="7652626" cy="193440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173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685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3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240030"/>
            <a:ext cx="580568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518398"/>
            <a:ext cx="9112836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080135"/>
            <a:ext cx="580568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301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240030"/>
            <a:ext cx="5805682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518398"/>
            <a:ext cx="9112836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080135"/>
            <a:ext cx="5805682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714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3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91691"/>
            <a:ext cx="1552557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958453"/>
            <a:ext cx="1552557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3337084"/>
            <a:ext cx="405014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3C75E-2F52-44ED-A248-E88458EAC056}" type="datetimeFigureOut">
              <a:rPr lang="es-AR" smtClean="0"/>
              <a:t>19/8/2023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3337084"/>
            <a:ext cx="6075224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3337084"/>
            <a:ext cx="4050149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CA415-F1F5-48DC-8FFA-6F95AE8C398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569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0018A4D-194A-1C01-AD3A-9F2C65E1AD66}"/>
              </a:ext>
            </a:extLst>
          </p:cNvPr>
          <p:cNvSpPr txBox="1"/>
          <p:nvPr/>
        </p:nvSpPr>
        <p:spPr>
          <a:xfrm>
            <a:off x="4106862" y="63816"/>
            <a:ext cx="978693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0000" b="1" i="0" kern="500" spc="3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esteryear" panose="03020802040607070802" pitchFamily="66" charset="0"/>
              </a:defRPr>
            </a:lvl1pPr>
          </a:lstStyle>
          <a:p>
            <a:r>
              <a:rPr lang="es-AR" sz="11200" spc="600" dirty="0"/>
              <a:t>Cada pareja</a:t>
            </a:r>
          </a:p>
          <a:p>
            <a:r>
              <a:rPr lang="es-AR" sz="11200" spc="600" dirty="0"/>
              <a:t> tiene su historia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C5306F0-833B-B2E7-00F3-A26C598F3422}"/>
              </a:ext>
            </a:extLst>
          </p:cNvPr>
          <p:cNvGrpSpPr/>
          <p:nvPr/>
        </p:nvGrpSpPr>
        <p:grpSpPr>
          <a:xfrm>
            <a:off x="15632577" y="542925"/>
            <a:ext cx="1605892" cy="2514600"/>
            <a:chOff x="14829631" y="714375"/>
            <a:chExt cx="1763290" cy="2102461"/>
          </a:xfrm>
        </p:grpSpPr>
        <p:pic>
          <p:nvPicPr>
            <p:cNvPr id="10" name="Gráfico 9" descr="Corazón con relleno sólido">
              <a:extLst>
                <a:ext uri="{FF2B5EF4-FFF2-40B4-BE49-F238E27FC236}">
                  <a16:creationId xmlns:a16="http://schemas.microsoft.com/office/drawing/2014/main" id="{D41ED8BE-EB91-1053-81F9-20FFDD66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46343">
              <a:off x="14829631" y="714375"/>
              <a:ext cx="914400" cy="914400"/>
            </a:xfrm>
            <a:prstGeom prst="rect">
              <a:avLst/>
            </a:prstGeom>
          </p:spPr>
        </p:pic>
        <p:pic>
          <p:nvPicPr>
            <p:cNvPr id="11" name="Gráfico 10" descr="Corazón con relleno sólido">
              <a:extLst>
                <a:ext uri="{FF2B5EF4-FFF2-40B4-BE49-F238E27FC236}">
                  <a16:creationId xmlns:a16="http://schemas.microsoft.com/office/drawing/2014/main" id="{AF9048AE-4FDC-9B06-0F0E-922768F60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38380">
              <a:off x="15678521" y="1187079"/>
              <a:ext cx="914400" cy="914400"/>
            </a:xfrm>
            <a:prstGeom prst="rect">
              <a:avLst/>
            </a:prstGeom>
          </p:spPr>
        </p:pic>
        <p:pic>
          <p:nvPicPr>
            <p:cNvPr id="12" name="Gráfico 11" descr="Corazón con relleno sólido">
              <a:extLst>
                <a:ext uri="{FF2B5EF4-FFF2-40B4-BE49-F238E27FC236}">
                  <a16:creationId xmlns:a16="http://schemas.microsoft.com/office/drawing/2014/main" id="{F3A8BA80-13C1-58CB-EF0A-8CA6CE45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946916">
              <a:off x="15085267" y="1902436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3AC2AF4-8CE3-E7EE-0732-632827F3DC5E}"/>
              </a:ext>
            </a:extLst>
          </p:cNvPr>
          <p:cNvGrpSpPr/>
          <p:nvPr/>
        </p:nvGrpSpPr>
        <p:grpSpPr>
          <a:xfrm>
            <a:off x="676648" y="492757"/>
            <a:ext cx="1605892" cy="2514600"/>
            <a:chOff x="14829631" y="714375"/>
            <a:chExt cx="1763290" cy="2102461"/>
          </a:xfrm>
        </p:grpSpPr>
        <p:pic>
          <p:nvPicPr>
            <p:cNvPr id="18" name="Gráfico 17" descr="Corazón con relleno sólido">
              <a:extLst>
                <a:ext uri="{FF2B5EF4-FFF2-40B4-BE49-F238E27FC236}">
                  <a16:creationId xmlns:a16="http://schemas.microsoft.com/office/drawing/2014/main" id="{B5AE7D25-1672-7A8A-1BDF-EF52F88F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146343">
              <a:off x="14829631" y="714375"/>
              <a:ext cx="914400" cy="914400"/>
            </a:xfrm>
            <a:prstGeom prst="rect">
              <a:avLst/>
            </a:prstGeom>
          </p:spPr>
        </p:pic>
        <p:pic>
          <p:nvPicPr>
            <p:cNvPr id="19" name="Gráfico 18" descr="Corazón con relleno sólido">
              <a:extLst>
                <a:ext uri="{FF2B5EF4-FFF2-40B4-BE49-F238E27FC236}">
                  <a16:creationId xmlns:a16="http://schemas.microsoft.com/office/drawing/2014/main" id="{EAF4969F-B14C-50E4-EC51-F29E46ACE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38380">
              <a:off x="15678521" y="1187079"/>
              <a:ext cx="914400" cy="914400"/>
            </a:xfrm>
            <a:prstGeom prst="rect">
              <a:avLst/>
            </a:prstGeom>
          </p:spPr>
        </p:pic>
        <p:pic>
          <p:nvPicPr>
            <p:cNvPr id="20" name="Gráfico 19" descr="Corazón con relleno sólido">
              <a:extLst>
                <a:ext uri="{FF2B5EF4-FFF2-40B4-BE49-F238E27FC236}">
                  <a16:creationId xmlns:a16="http://schemas.microsoft.com/office/drawing/2014/main" id="{5729A11E-C691-47BD-8E60-3B8804FC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946916">
              <a:off x="15085267" y="19024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31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5F4765E-4077-B27C-6396-6C78B5A26884}"/>
              </a:ext>
            </a:extLst>
          </p:cNvPr>
          <p:cNvSpPr txBox="1"/>
          <p:nvPr/>
        </p:nvSpPr>
        <p:spPr>
          <a:xfrm>
            <a:off x="0" y="861506"/>
            <a:ext cx="1800066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1300" b="1" i="0" spc="5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esteryear" panose="03020802040607070802" pitchFamily="66" charset="0"/>
              </a:defRPr>
            </a:lvl1pPr>
          </a:lstStyle>
          <a:p>
            <a:r>
              <a:rPr lang="es-AR" sz="11200" kern="500" spc="600" dirty="0"/>
              <a:t>!Bienvenidos a la nuestra!</a:t>
            </a:r>
          </a:p>
        </p:txBody>
      </p:sp>
    </p:spTree>
    <p:extLst>
      <p:ext uri="{BB962C8B-B14F-4D97-AF65-F5344CB8AC3E}">
        <p14:creationId xmlns:p14="http://schemas.microsoft.com/office/powerpoint/2010/main" val="11446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0018A4D-194A-1C01-AD3A-9F2C65E1AD66}"/>
              </a:ext>
            </a:extLst>
          </p:cNvPr>
          <p:cNvSpPr txBox="1"/>
          <p:nvPr/>
        </p:nvSpPr>
        <p:spPr>
          <a:xfrm>
            <a:off x="-1" y="-413258"/>
            <a:ext cx="18000663" cy="38279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0000" b="1" i="0" kern="500" spc="3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esteryear" panose="03020802040607070802" pitchFamily="66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s-AR" sz="11600" spc="600" dirty="0">
                <a:solidFill>
                  <a:srgbClr val="C7C0F6"/>
                </a:solidFill>
              </a:rPr>
              <a:t> </a:t>
            </a:r>
            <a:r>
              <a:rPr lang="es-AR" sz="11200" spc="600" dirty="0">
                <a:solidFill>
                  <a:srgbClr val="C7C0F6"/>
                </a:solidFill>
              </a:rPr>
              <a:t>• Joselyn &amp; Henry •</a:t>
            </a:r>
          </a:p>
          <a:p>
            <a:pPr>
              <a:lnSpc>
                <a:spcPct val="150000"/>
              </a:lnSpc>
            </a:pPr>
            <a:r>
              <a:rPr lang="es-AR" sz="5000" spc="600" dirty="0"/>
              <a:t>30.09.2023</a:t>
            </a:r>
          </a:p>
        </p:txBody>
      </p:sp>
    </p:spTree>
    <p:extLst>
      <p:ext uri="{BB962C8B-B14F-4D97-AF65-F5344CB8AC3E}">
        <p14:creationId xmlns:p14="http://schemas.microsoft.com/office/powerpoint/2010/main" val="216301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C2CC50F-436B-8D46-EF16-1CD3870221FF}"/>
              </a:ext>
            </a:extLst>
          </p:cNvPr>
          <p:cNvSpPr txBox="1"/>
          <p:nvPr/>
        </p:nvSpPr>
        <p:spPr>
          <a:xfrm>
            <a:off x="0" y="142876"/>
            <a:ext cx="1800066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0000" b="1" i="0" kern="500" spc="3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esteryear" panose="03020802040607070802" pitchFamily="66" charset="0"/>
              </a:defRPr>
            </a:lvl1pPr>
          </a:lstStyle>
          <a:p>
            <a:r>
              <a:rPr lang="es-AR" sz="11200" spc="600" dirty="0"/>
              <a:t>“Queremos que rías, bailes y</a:t>
            </a:r>
          </a:p>
          <a:p>
            <a:r>
              <a:rPr lang="es-AR" sz="11200" spc="600" dirty="0"/>
              <a:t>Disfrutes con nosotros”</a:t>
            </a:r>
          </a:p>
        </p:txBody>
      </p:sp>
    </p:spTree>
    <p:extLst>
      <p:ext uri="{BB962C8B-B14F-4D97-AF65-F5344CB8AC3E}">
        <p14:creationId xmlns:p14="http://schemas.microsoft.com/office/powerpoint/2010/main" val="204241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E2A79F6-A20D-DABB-D22B-59BDB8A7568F}"/>
              </a:ext>
            </a:extLst>
          </p:cNvPr>
          <p:cNvSpPr txBox="1"/>
          <p:nvPr/>
        </p:nvSpPr>
        <p:spPr>
          <a:xfrm>
            <a:off x="0" y="140807"/>
            <a:ext cx="1800066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0000" b="1" i="0" kern="500" spc="3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esteryear" panose="03020802040607070802" pitchFamily="66" charset="0"/>
              </a:defRPr>
            </a:lvl1pPr>
          </a:lstStyle>
          <a:p>
            <a:r>
              <a:rPr lang="es-AR" sz="11200" spc="600" dirty="0"/>
              <a:t>¡Gracias por Acompañarnos!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02A60D0-C1AE-94E6-F413-393377C0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69199" y="-3132310"/>
            <a:ext cx="1262264" cy="1156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149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68</TotalTime>
  <Words>35</Words>
  <Application>Microsoft Office PowerPoint</Application>
  <PresentationFormat>Personalizado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Yesteryear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henry ortiz</dc:creator>
  <cp:lastModifiedBy>henry ortiz</cp:lastModifiedBy>
  <cp:revision>1</cp:revision>
  <dcterms:created xsi:type="dcterms:W3CDTF">2023-08-19T16:59:57Z</dcterms:created>
  <dcterms:modified xsi:type="dcterms:W3CDTF">2023-08-19T18:08:27Z</dcterms:modified>
</cp:coreProperties>
</file>